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9144000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80DA2E-F452-46DF-AD88-A4CE482A2D80}" v="1" dt="2020-05-27T12:39:32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73027" autoAdjust="0"/>
  </p:normalViewPr>
  <p:slideViewPr>
    <p:cSldViewPr snapToGrid="0" snapToObjects="1">
      <p:cViewPr varScale="1">
        <p:scale>
          <a:sx n="42" d="100"/>
          <a:sy n="42" d="100"/>
        </p:scale>
        <p:origin x="42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243D-9F87-420A-A40B-CAF3D7266E6F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B0CCD-93E1-42C9-9686-39C49FDFD25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15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Instructions: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Drag your picture on the frame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Save the slide as jpg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B0CCD-93E1-42C9-9686-39C49FDFD25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4479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Instructions: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Drag your picture on the frame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Save the slide as jpg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611DCC-E06F-4344-A9FE-116014FEE3C6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562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immagine 7">
            <a:extLst>
              <a:ext uri="{FF2B5EF4-FFF2-40B4-BE49-F238E27FC236}">
                <a16:creationId xmlns:a16="http://schemas.microsoft.com/office/drawing/2014/main" id="{C53B7048-5B80-D340-B8CE-9EFB6257BA8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12193588"/>
          </a:xfrm>
          <a:prstGeom prst="rect">
            <a:avLst/>
          </a:prstGeom>
          <a:pattFill prst="pct25">
            <a:fgClr>
              <a:schemeClr val="bg1">
                <a:lumMod val="50000"/>
              </a:schemeClr>
            </a:fgClr>
            <a:bgClr>
              <a:schemeClr val="bg1"/>
            </a:bgClr>
          </a:pattFill>
        </p:spPr>
        <p:txBody>
          <a:bodyPr tIns="1944000"/>
          <a:lstStyle>
            <a:lvl1pPr marL="0" indent="0" algn="ctr">
              <a:buNone/>
              <a:defRPr sz="3600"/>
            </a:lvl1pPr>
          </a:lstStyle>
          <a:p>
            <a:r>
              <a:rPr lang="it-IT" dirty="0"/>
              <a:t>Drag and </a:t>
            </a:r>
            <a:r>
              <a:rPr lang="it-IT" dirty="0" err="1"/>
              <a:t>drop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picture</a:t>
            </a:r>
            <a:r>
              <a:rPr lang="it-IT" dirty="0"/>
              <a:t> </a:t>
            </a:r>
            <a:r>
              <a:rPr lang="it-IT" dirty="0" err="1"/>
              <a:t>here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16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8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immagine 3">
            <a:extLst>
              <a:ext uri="{FF2B5EF4-FFF2-40B4-BE49-F238E27FC236}">
                <a16:creationId xmlns:a16="http://schemas.microsoft.com/office/drawing/2014/main" id="{46965FF1-B6B8-CD4F-96BD-4241ECB2FA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FF51A45-41D4-EC48-A964-D0E3F4852A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8857"/>
          <a:stretch/>
        </p:blipFill>
        <p:spPr>
          <a:xfrm>
            <a:off x="0" y="8395854"/>
            <a:ext cx="9144000" cy="379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2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immagine 3">
            <a:extLst>
              <a:ext uri="{FF2B5EF4-FFF2-40B4-BE49-F238E27FC236}">
                <a16:creationId xmlns:a16="http://schemas.microsoft.com/office/drawing/2014/main" id="{46965FF1-B6B8-CD4F-96BD-4241ECB2FA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04B449E5-1CA4-CE4A-9A7C-E5C40F836C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8857"/>
          <a:stretch/>
        </p:blipFill>
        <p:spPr>
          <a:xfrm>
            <a:off x="0" y="8395854"/>
            <a:ext cx="9144000" cy="379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279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ddres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66486F4A27444A90379EB1CEE9211E" ma:contentTypeVersion="14" ma:contentTypeDescription="Create a new document." ma:contentTypeScope="" ma:versionID="39a5f3e390ec010a5ebb6426726953f0">
  <xsd:schema xmlns:xsd="http://www.w3.org/2001/XMLSchema" xmlns:xs="http://www.w3.org/2001/XMLSchema" xmlns:p="http://schemas.microsoft.com/office/2006/metadata/properties" xmlns:ns1="http://schemas.microsoft.com/sharepoint/v3" xmlns:ns3="1a74131f-eb26-4462-8c07-0ffbb5f7758c" xmlns:ns4="871df1b1-2717-41a2-b3bc-f358bdb81ee9" targetNamespace="http://schemas.microsoft.com/office/2006/metadata/properties" ma:root="true" ma:fieldsID="3641e1f5f2e59977b7b4d4e96989323b" ns1:_="" ns3:_="" ns4:_="">
    <xsd:import namespace="http://schemas.microsoft.com/sharepoint/v3"/>
    <xsd:import namespace="1a74131f-eb26-4462-8c07-0ffbb5f7758c"/>
    <xsd:import namespace="871df1b1-2717-41a2-b3bc-f358bdb81ee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1:IMAddres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ddress" ma:index="9" nillable="true" ma:displayName="IM Address" ma:internalName="IMAddres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4131f-eb26-4462-8c07-0ffbb5f775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df1b1-2717-41a2-b3bc-f358bdb81e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7AFC3E-9E68-4B20-94DA-B4AD5DD6CDDE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71df1b1-2717-41a2-b3bc-f358bdb81ee9"/>
    <ds:schemaRef ds:uri="1a74131f-eb26-4462-8c07-0ffbb5f7758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7311677-4D35-42B0-98CE-7298248B3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1C695A-3819-47A9-B588-F4D5448F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a74131f-eb26-4462-8c07-0ffbb5f7758c"/>
    <ds:schemaRef ds:uri="871df1b1-2717-41a2-b3bc-f358bdb81e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28</Words>
  <Application>Microsoft Office PowerPoint</Application>
  <PresentationFormat>Custom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 Mariani CREO</dc:creator>
  <cp:lastModifiedBy>Matthew Stegen</cp:lastModifiedBy>
  <cp:revision>6</cp:revision>
  <dcterms:created xsi:type="dcterms:W3CDTF">2020-05-21T13:48:58Z</dcterms:created>
  <dcterms:modified xsi:type="dcterms:W3CDTF">2020-07-28T21:19:29Z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6020b0-6d69-48c1-9bb5-c586c1062b70_Enabled">
    <vt:lpwstr>True</vt:lpwstr>
  </property>
  <property fmtid="{D5CDD505-2E9C-101B-9397-08002B2CF9AE}" pid="3" name="MSIP_Label_236020b0-6d69-48c1-9bb5-c586c1062b70_SiteId">
    <vt:lpwstr>cf36141c-ddd7-45a7-b073-111f66d0b30c</vt:lpwstr>
  </property>
  <property fmtid="{D5CDD505-2E9C-101B-9397-08002B2CF9AE}" pid="4" name="MSIP_Label_236020b0-6d69-48c1-9bb5-c586c1062b70_Owner">
    <vt:lpwstr>anna.zinnato@avanade.com</vt:lpwstr>
  </property>
  <property fmtid="{D5CDD505-2E9C-101B-9397-08002B2CF9AE}" pid="5" name="MSIP_Label_236020b0-6d69-48c1-9bb5-c586c1062b70_SetDate">
    <vt:lpwstr>2020-05-27T12:39:05.8250227Z</vt:lpwstr>
  </property>
  <property fmtid="{D5CDD505-2E9C-101B-9397-08002B2CF9AE}" pid="6" name="MSIP_Label_236020b0-6d69-48c1-9bb5-c586c1062b70_Name">
    <vt:lpwstr>Confidential</vt:lpwstr>
  </property>
  <property fmtid="{D5CDD505-2E9C-101B-9397-08002B2CF9AE}" pid="7" name="MSIP_Label_236020b0-6d69-48c1-9bb5-c586c1062b70_Application">
    <vt:lpwstr>Microsoft Azure Information Protection</vt:lpwstr>
  </property>
  <property fmtid="{D5CDD505-2E9C-101B-9397-08002B2CF9AE}" pid="8" name="MSIP_Label_236020b0-6d69-48c1-9bb5-c586c1062b70_ActionId">
    <vt:lpwstr>bd039206-26ac-4bf8-a067-d2f3df003087</vt:lpwstr>
  </property>
  <property fmtid="{D5CDD505-2E9C-101B-9397-08002B2CF9AE}" pid="9" name="MSIP_Label_236020b0-6d69-48c1-9bb5-c586c1062b70_Extended_MSFT_Method">
    <vt:lpwstr>Automatic</vt:lpwstr>
  </property>
  <property fmtid="{D5CDD505-2E9C-101B-9397-08002B2CF9AE}" pid="10" name="MSIP_Label_5fae8262-b78e-4366-8929-a5d6aac95320_Enabled">
    <vt:lpwstr>True</vt:lpwstr>
  </property>
  <property fmtid="{D5CDD505-2E9C-101B-9397-08002B2CF9AE}" pid="11" name="MSIP_Label_5fae8262-b78e-4366-8929-a5d6aac95320_SiteId">
    <vt:lpwstr>cf36141c-ddd7-45a7-b073-111f66d0b30c</vt:lpwstr>
  </property>
  <property fmtid="{D5CDD505-2E9C-101B-9397-08002B2CF9AE}" pid="12" name="MSIP_Label_5fae8262-b78e-4366-8929-a5d6aac95320_SetDate">
    <vt:lpwstr>2020-05-27T12:39:05.8250227Z</vt:lpwstr>
  </property>
  <property fmtid="{D5CDD505-2E9C-101B-9397-08002B2CF9AE}" pid="13" name="MSIP_Label_5fae8262-b78e-4366-8929-a5d6aac95320_Name">
    <vt:lpwstr>Recipients Have Full Control</vt:lpwstr>
  </property>
  <property fmtid="{D5CDD505-2E9C-101B-9397-08002B2CF9AE}" pid="14" name="MSIP_Label_5fae8262-b78e-4366-8929-a5d6aac95320_ActionId">
    <vt:lpwstr>bd039206-26ac-4bf8-a067-d2f3df003087</vt:lpwstr>
  </property>
  <property fmtid="{D5CDD505-2E9C-101B-9397-08002B2CF9AE}" pid="15" name="MSIP_Label_5fae8262-b78e-4366-8929-a5d6aac95320_Extended_MSFT_Method">
    <vt:lpwstr>Automatic</vt:lpwstr>
  </property>
  <property fmtid="{D5CDD505-2E9C-101B-9397-08002B2CF9AE}" pid="16" name="Sensitivity">
    <vt:lpwstr>Confidential Recipients Have Full Control</vt:lpwstr>
  </property>
  <property fmtid="{D5CDD505-2E9C-101B-9397-08002B2CF9AE}" pid="17" name="ContentTypeId">
    <vt:lpwstr>0x0101003066486F4A27444A90379EB1CEE9211E</vt:lpwstr>
  </property>
</Properties>
</file>